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2"/>
  </p:sldMasterIdLst>
  <p:sldIdLst>
    <p:sldId id="256" r:id="rId3"/>
  </p:sldIdLst>
  <p:sldSz cx="6858000" cy="9144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160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7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7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D9BFD5-718E-4110-9FA4-00B92974E44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143000"/>
            <a:ext cx="2362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72390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urlz MT" pitchFamily="82" charset="0"/>
                <a:cs typeface="Arial" pitchFamily="34" charset="0"/>
              </a:rPr>
              <a:t>Because no child deserves to go to bed hungry</a:t>
            </a:r>
            <a:endParaRPr lang="en-US" sz="3600" dirty="0">
              <a:solidFill>
                <a:schemeClr val="bg1"/>
              </a:solidFill>
              <a:latin typeface="Curlz MT" pitchFamily="82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04800"/>
            <a:ext cx="6081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Footlight MT Light" pitchFamily="18" charset="0"/>
              </a:rPr>
              <a:t>Record Keeping &amp; Reporting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Footlight MT Light" pitchFamily="18" charset="0"/>
            </a:endParaRPr>
          </a:p>
        </p:txBody>
      </p:sp>
      <p:pic>
        <p:nvPicPr>
          <p:cNvPr id="1027" name="Picture 3" descr="C:\Documents and Settings\Tresha\My Documents\My Pictures\Microsoft Clip Organizer\j043904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239000"/>
            <a:ext cx="1763108" cy="1685628"/>
          </a:xfrm>
          <a:prstGeom prst="rect">
            <a:avLst/>
          </a:prstGeom>
          <a:noFill/>
        </p:spPr>
      </p:pic>
      <p:pic>
        <p:nvPicPr>
          <p:cNvPr id="1029" name="Picture 5" descr="C:\Documents and Settings\mrjensen\Local Settings\Temp\Temporary Internet Files\Content.IE5\AONGTT1A\MC9102177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81400"/>
            <a:ext cx="2441112" cy="176187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667000" y="1219200"/>
            <a:ext cx="2819400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Meal Counts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1676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/>
              <a:t>Count complete meals served daily to each child at the time the child gets a meal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Fax weekly </a:t>
            </a:r>
            <a:r>
              <a:rPr lang="en-US" sz="1200" dirty="0" smtClean="0"/>
              <a:t>meal </a:t>
            </a:r>
            <a:r>
              <a:rPr lang="en-US" sz="1200" dirty="0" smtClean="0"/>
              <a:t>count sheet from current week on the following </a:t>
            </a:r>
            <a:r>
              <a:rPr lang="en-US" sz="1200" dirty="0" smtClean="0"/>
              <a:t>Monday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END OF MONTH: </a:t>
            </a:r>
            <a:r>
              <a:rPr lang="en-US" sz="1200" dirty="0" smtClean="0"/>
              <a:t>Have originals ready to be picked up by driver </a:t>
            </a:r>
            <a:endParaRPr lang="en-US" sz="1200" u="sng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743200" y="3505200"/>
            <a:ext cx="2819400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Temp Logs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39624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/>
              <a:t>Record daily temperature readings on log provided each month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Record twice a day and one right before meal service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Fax at the end of month to 480-287-8598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55057" y="5690681"/>
            <a:ext cx="41910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sz="1600" dirty="0" smtClean="0">
                <a:solidFill>
                  <a:srgbClr val="FF0000"/>
                </a:solidFill>
              </a:rPr>
              <a:t>Meal Count </a:t>
            </a:r>
            <a:r>
              <a:rPr lang="en-US" sz="1600" dirty="0" smtClean="0">
                <a:solidFill>
                  <a:srgbClr val="FF0000"/>
                </a:solidFill>
              </a:rPr>
              <a:t>forms from a week of service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342900" indent="-342900" algn="ctr"/>
            <a:r>
              <a:rPr lang="en-US" sz="1600" dirty="0" smtClean="0">
                <a:solidFill>
                  <a:srgbClr val="FF0000"/>
                </a:solidFill>
              </a:rPr>
              <a:t>must be faxed </a:t>
            </a:r>
            <a:r>
              <a:rPr lang="en-US" sz="1600" dirty="0" smtClean="0">
                <a:solidFill>
                  <a:srgbClr val="FF0000"/>
                </a:solidFill>
              </a:rPr>
              <a:t>the following </a:t>
            </a:r>
            <a:r>
              <a:rPr lang="en-US" sz="1600" dirty="0" smtClean="0">
                <a:solidFill>
                  <a:srgbClr val="FF0000"/>
                </a:solidFill>
              </a:rPr>
              <a:t>Monday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342900" indent="-342900" algn="ctr"/>
            <a:r>
              <a:rPr lang="en-US" sz="1600" dirty="0" smtClean="0">
                <a:solidFill>
                  <a:srgbClr val="FF0000"/>
                </a:solidFill>
              </a:rPr>
              <a:t> to 480-287-8598</a:t>
            </a:r>
          </a:p>
        </p:txBody>
      </p:sp>
      <p:pic>
        <p:nvPicPr>
          <p:cNvPr id="1026" name="Picture 2" descr="FA_KC_rgb green and oran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29540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F0E93D8-ED11-4870-A705-D2CCD71026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64</TotalTime>
  <Words>102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Curlz MT</vt:lpstr>
      <vt:lpstr>Footlight MT Light</vt:lpstr>
      <vt:lpstr>Lucida Sans Unicode</vt:lpstr>
      <vt:lpstr>Verdana</vt:lpstr>
      <vt:lpstr>Wingdings 2</vt:lpstr>
      <vt:lpstr>Wingdings 3</vt:lpstr>
      <vt:lpstr>CSC</vt:lpstr>
      <vt:lpstr>PowerPoint Presentation</vt:lpstr>
    </vt:vector>
  </TitlesOfParts>
  <Company>St. Mary's Food Bank Alliance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mrjensen</dc:creator>
  <cp:keywords/>
  <dc:description/>
  <cp:lastModifiedBy>Candice Tolliver</cp:lastModifiedBy>
  <cp:revision>12</cp:revision>
  <dcterms:created xsi:type="dcterms:W3CDTF">2011-01-04T16:45:12Z</dcterms:created>
  <dcterms:modified xsi:type="dcterms:W3CDTF">2015-01-14T19:24:44Z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TC300086009990</vt:lpwstr>
  </property>
</Properties>
</file>